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4" r:id="rId7"/>
    <p:sldId id="265" r:id="rId8"/>
    <p:sldId id="266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29"/>
  </p:normalViewPr>
  <p:slideViewPr>
    <p:cSldViewPr snapToGrid="0" snapToObjects="1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1468-6E8E-BA4A-889B-1EF275582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1FACFD-BA71-6547-ADF6-4B2DE72C2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B70B9-8C06-AC47-9414-AA66DA63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6F25D-17E7-9741-AE59-4D84B0F56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C78D4-9EFC-6847-B5BB-4F0B3848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95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3BD82-A4EE-6940-8EB4-8151AB3BC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447928-721E-AA4D-A2AC-EBE2E1FC40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5375E-4E91-3649-87AF-1E8966C7A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87ED9-B756-9142-9992-67EE4C1B0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38836-B0D5-AA43-B753-170A41CE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8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16F52F-50CB-BE4C-9693-8CDA89C77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32E51-4E7D-C945-AB74-5BBF4396D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73B80-1130-5B45-970C-7A93ACA6B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173A0-165D-6746-B265-78BD8C90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D9A93-18A0-6A40-8E7B-14504D5B9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6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3062-2EEC-A044-99F8-7B1A52FBC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BF4F6-FA44-CD43-8623-86AB7BCEE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6AA69-D69D-8C4B-8965-08A97717D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42B2-6239-3C4E-A381-F90A4B99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0B45A-BD27-7648-AE91-A228118F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9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9ACF2-F83C-8A4E-8B72-1AC41317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CC3EE-0D0F-2F4D-B583-41B8B9F65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E317A-B5A4-554C-88BC-7DA9FDC7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DDDA2-32C9-774D-8316-DCF103E17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3289A-D4E9-C54F-A15F-8BA07365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48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EE98A-3522-0544-87EF-72A4BFE7E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46AC9-1593-944F-9824-A456E02EA6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86CF6-CC4A-5E40-A371-DE1C42B9F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BB80A-F590-514F-9F61-D7FB2AE6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A2C0A5-A01F-A944-BFE6-9B895F74D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F71F4-9811-F541-A861-D6B49B3B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5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DD327-529C-2441-9602-91E61254A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E8028-D36E-FC40-90D1-53A320D6C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1773D-820C-784C-AC6C-957597887A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7C987F-7505-FE4B-9605-BD5A27617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5D5E14-F549-A24C-874F-626DBBB37A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8325DE-5C20-8543-9DB7-0CBBD9B0E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5B0589-751C-8A49-89DA-2B8E92525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E6CF75-A496-E342-9995-563203A1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6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A1946-8B8D-8540-B255-80F673E0E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B51789-6F1E-DE43-899D-497DBA06B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C6A980-481C-244F-B3F1-7B12BFA2E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C457F-8BF0-834E-BA2B-D1647360F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08E0D7-1B20-0846-B868-DD547887C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FE6581-47BA-1C49-AAE0-2B80A9C20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82A43-583B-0747-813D-1B4C6E62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19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5161B-446C-274A-8A14-49D2540BE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4D71-D816-3A4A-A71D-5FC5CCE77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13FB0-433A-5B49-A757-CF094E3B5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4ECB4-6A2E-2243-9A82-48AF5055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3AF8D-76EE-E54D-9A59-1F21F559F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50CBC-DF90-F442-92D9-3F84C2B2E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176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AA306-842E-A142-B9A6-1DC71E2FE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3F05B6-4B57-5C4B-99E6-D624539BE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E868BB-7AF9-A741-91C4-1569270B4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56223-CE27-7B4F-BA24-368EA21B6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F8D24-E764-B140-A3FA-9A17CC3A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CC8FE-ADE1-D741-922E-4067CC2CE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83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218EF-8CA2-DB4A-BC29-AA52D934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6C138-3CD2-3D4F-909D-F4F3A521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7C6-D48B-C84E-AC3A-2226F28384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08174-0881-974F-A939-9FBB1044269B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6E306-BC57-A442-968F-BA4CFC2F0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502CF-840F-1B45-88B1-B825BFA3E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BE4E6-2690-BA4A-9C76-3D8EA7D6D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2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DE8B-A5B2-374A-BC41-7F55B4CA1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Introduction to </a:t>
            </a:r>
            <a:br>
              <a:rPr lang="en-US" dirty="0"/>
            </a:br>
            <a:r>
              <a:rPr lang="en-US" dirty="0"/>
              <a:t>Functions in Python</a:t>
            </a:r>
          </a:p>
        </p:txBody>
      </p:sp>
    </p:spTree>
    <p:extLst>
      <p:ext uri="{BB962C8B-B14F-4D97-AF65-F5344CB8AC3E}">
        <p14:creationId xmlns:p14="http://schemas.microsoft.com/office/powerpoint/2010/main" val="68284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B35EA-DC36-004C-ADA0-EB230968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B5006-7241-7B40-94A4-776C86EEF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function</a:t>
            </a:r>
            <a:r>
              <a:rPr lang="en-US" dirty="0"/>
              <a:t> is a reusable portion of code that, given some input(s), performs some action and may also return an output(s).</a:t>
            </a:r>
          </a:p>
          <a:p>
            <a:endParaRPr lang="en-US" dirty="0"/>
          </a:p>
          <a:p>
            <a:r>
              <a:rPr lang="en-US" dirty="0"/>
              <a:t>Inputs to a function are called </a:t>
            </a:r>
            <a:r>
              <a:rPr lang="en-US" b="1" u="sng" dirty="0"/>
              <a:t>arguments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 function may </a:t>
            </a:r>
            <a:r>
              <a:rPr lang="en-US" b="1" u="sng" dirty="0"/>
              <a:t>return</a:t>
            </a:r>
            <a:r>
              <a:rPr lang="en-US" dirty="0"/>
              <a:t> an output.</a:t>
            </a:r>
          </a:p>
          <a:p>
            <a:endParaRPr lang="en-US" dirty="0"/>
          </a:p>
          <a:p>
            <a:r>
              <a:rPr lang="en-US" dirty="0"/>
              <a:t>We </a:t>
            </a:r>
            <a:r>
              <a:rPr lang="en-US" b="1" u="sng" dirty="0"/>
              <a:t>define</a:t>
            </a:r>
            <a:r>
              <a:rPr lang="en-US" dirty="0"/>
              <a:t> a function when it is created, we </a:t>
            </a:r>
            <a:r>
              <a:rPr lang="en-US" b="1" u="sng" dirty="0"/>
              <a:t>call</a:t>
            </a:r>
            <a:r>
              <a:rPr lang="en-US" dirty="0"/>
              <a:t> the function when we need to use it.</a:t>
            </a:r>
          </a:p>
        </p:txBody>
      </p:sp>
    </p:spTree>
    <p:extLst>
      <p:ext uri="{BB962C8B-B14F-4D97-AF65-F5344CB8AC3E}">
        <p14:creationId xmlns:p14="http://schemas.microsoft.com/office/powerpoint/2010/main" val="1587246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FA13-BBDF-2C46-8804-BD07CB6B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a Function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065035-094F-194A-896D-4CE52A70C13D}"/>
              </a:ext>
            </a:extLst>
          </p:cNvPr>
          <p:cNvSpPr/>
          <p:nvPr/>
        </p:nvSpPr>
        <p:spPr>
          <a:xfrm>
            <a:off x="4605453" y="3546088"/>
            <a:ext cx="2776654" cy="15723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Well defined operations like +, -, *, sin(), etc. designed explicitly by programmer.</a:t>
            </a:r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EF6627C-A163-EC4B-8B02-01915A72DE4A}"/>
              </a:ext>
            </a:extLst>
          </p:cNvPr>
          <p:cNvSpPr/>
          <p:nvPr/>
        </p:nvSpPr>
        <p:spPr>
          <a:xfrm rot="10800000">
            <a:off x="4348975" y="3222701"/>
            <a:ext cx="1371600" cy="496229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5945B8CD-3D4A-3C46-817D-0AC118EB10CB}"/>
              </a:ext>
            </a:extLst>
          </p:cNvPr>
          <p:cNvSpPr/>
          <p:nvPr/>
        </p:nvSpPr>
        <p:spPr>
          <a:xfrm rot="16200000">
            <a:off x="7061113" y="4298591"/>
            <a:ext cx="641989" cy="783374"/>
          </a:xfrm>
          <a:prstGeom prst="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0F2550-8213-F143-862E-6B9651C51E32}"/>
              </a:ext>
            </a:extLst>
          </p:cNvPr>
          <p:cNvSpPr txBox="1"/>
          <p:nvPr/>
        </p:nvSpPr>
        <p:spPr>
          <a:xfrm>
            <a:off x="5034775" y="237324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(Input)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1F2D9E-F818-5E46-884D-51877C988D7F}"/>
              </a:ext>
            </a:extLst>
          </p:cNvPr>
          <p:cNvSpPr txBox="1"/>
          <p:nvPr/>
        </p:nvSpPr>
        <p:spPr>
          <a:xfrm>
            <a:off x="7773795" y="4626405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ADD7CD-D186-7145-92FD-E5295E93B71A}"/>
              </a:ext>
            </a:extLst>
          </p:cNvPr>
          <p:cNvSpPr>
            <a:spLocks noChangeAspect="1"/>
          </p:cNvSpPr>
          <p:nvPr/>
        </p:nvSpPr>
        <p:spPr>
          <a:xfrm>
            <a:off x="4459132" y="2719643"/>
            <a:ext cx="224380" cy="22438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BD225D-3FFE-0B4B-BD78-1A5CCA6D952C}"/>
              </a:ext>
            </a:extLst>
          </p:cNvPr>
          <p:cNvSpPr>
            <a:spLocks noChangeAspect="1"/>
          </p:cNvSpPr>
          <p:nvPr/>
        </p:nvSpPr>
        <p:spPr>
          <a:xfrm>
            <a:off x="4810395" y="2630383"/>
            <a:ext cx="224380" cy="22438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D668D0-2F18-C343-B8FE-C807A2F75376}"/>
              </a:ext>
            </a:extLst>
          </p:cNvPr>
          <p:cNvSpPr>
            <a:spLocks noChangeAspect="1"/>
          </p:cNvSpPr>
          <p:nvPr/>
        </p:nvSpPr>
        <p:spPr>
          <a:xfrm>
            <a:off x="4493263" y="2210939"/>
            <a:ext cx="224380" cy="22438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13AB0F-2A16-D34C-B200-C60EEF5C7481}"/>
              </a:ext>
            </a:extLst>
          </p:cNvPr>
          <p:cNvSpPr txBox="1"/>
          <p:nvPr/>
        </p:nvSpPr>
        <p:spPr>
          <a:xfrm>
            <a:off x="691376" y="3345366"/>
            <a:ext cx="1782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Arguments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DDDF3B-EBF6-0A43-BB94-6BB30E1717D9}"/>
              </a:ext>
            </a:extLst>
          </p:cNvPr>
          <p:cNvSpPr txBox="1"/>
          <p:nvPr/>
        </p:nvSpPr>
        <p:spPr>
          <a:xfrm>
            <a:off x="848289" y="4734127"/>
            <a:ext cx="1460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Function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B5F9B71-18E3-8B4B-8072-EEEC180B24F3}"/>
              </a:ext>
            </a:extLst>
          </p:cNvPr>
          <p:cNvCxnSpPr>
            <a:stCxn id="12" idx="3"/>
          </p:cNvCxnSpPr>
          <p:nvPr/>
        </p:nvCxnSpPr>
        <p:spPr>
          <a:xfrm flipV="1">
            <a:off x="2473980" y="2831833"/>
            <a:ext cx="1874995" cy="775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C630D9-CA5C-1549-9582-86A944233D85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2308945" y="4248615"/>
            <a:ext cx="2184318" cy="747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8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E5AA-9E83-A34C-ABBA-A25AC35D3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17900-A8C2-4245-8814-C58302509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Andale Mono" panose="020B0509000000000004" pitchFamily="49" charset="0"/>
              </a:rPr>
              <a:t>def</a:t>
            </a:r>
            <a:r>
              <a:rPr lang="en-US" dirty="0"/>
              <a:t> keyword signals to the computer that you are defining a new function.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53B5B2-3B1E-784F-AD68-992C80109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038" y="3966117"/>
            <a:ext cx="4975923" cy="186597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B5C276-230C-104E-9787-F7B4C26CF58C}"/>
              </a:ext>
            </a:extLst>
          </p:cNvPr>
          <p:cNvCxnSpPr/>
          <p:nvPr/>
        </p:nvCxnSpPr>
        <p:spPr>
          <a:xfrm>
            <a:off x="2397512" y="2185639"/>
            <a:ext cx="1639229" cy="2129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3270E9E-4503-7E47-8BAA-4013E2F9D0AA}"/>
              </a:ext>
            </a:extLst>
          </p:cNvPr>
          <p:cNvSpPr txBox="1"/>
          <p:nvPr/>
        </p:nvSpPr>
        <p:spPr>
          <a:xfrm>
            <a:off x="8155261" y="3059668"/>
            <a:ext cx="1782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Arguments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18FDF6E-DD80-434C-A219-B115A5966CA6}"/>
              </a:ext>
            </a:extLst>
          </p:cNvPr>
          <p:cNvCxnSpPr>
            <a:stCxn id="8" idx="2"/>
          </p:cNvCxnSpPr>
          <p:nvPr/>
        </p:nvCxnSpPr>
        <p:spPr>
          <a:xfrm flipH="1">
            <a:off x="7817005" y="3582888"/>
            <a:ext cx="1229558" cy="732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A65A8B-23C0-C849-B40D-7449643D287D}"/>
              </a:ext>
            </a:extLst>
          </p:cNvPr>
          <p:cNvCxnSpPr>
            <a:stCxn id="8" idx="2"/>
          </p:cNvCxnSpPr>
          <p:nvPr/>
        </p:nvCxnSpPr>
        <p:spPr>
          <a:xfrm flipH="1">
            <a:off x="7315200" y="3582888"/>
            <a:ext cx="1731363" cy="732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914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B9C2E-4F62-0A4B-97C8-941F8D320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13A48-A0BE-3645-96EF-9B0EAA6B3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Later, when we want to call the function, we simply use the name we defined previously.</a:t>
            </a:r>
          </a:p>
          <a:p>
            <a:endParaRPr lang="en-US" dirty="0"/>
          </a:p>
          <a:p>
            <a:r>
              <a:rPr lang="en-US" dirty="0"/>
              <a:t>You can think of the function as ‘spitting out’ an answer and the variable we have named answer is what we are storing the output 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C6EC8-C728-8D4C-A237-D960F824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900" y="4259998"/>
            <a:ext cx="4986199" cy="223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39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D78B-1099-904B-B90F-4D9482A6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26A37-AC96-B04B-8BC0-2F034CB0D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suppose we start off with a box of gas particles.  We’ll assume there are stars interspersed in the box, too, but we are not plotting them.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A87F4-633C-A647-9F76-0849EDD68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466" y="2793381"/>
            <a:ext cx="4865068" cy="406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88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D78B-1099-904B-B90F-4D9482A6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26A37-AC96-B04B-8BC0-2F034CB0D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61878" cy="4586326"/>
          </a:xfrm>
        </p:spPr>
        <p:txBody>
          <a:bodyPr/>
          <a:lstStyle/>
          <a:p>
            <a:r>
              <a:rPr lang="en-US" dirty="0"/>
              <a:t>We will be simulating what happens to this gas when:</a:t>
            </a:r>
          </a:p>
          <a:p>
            <a:pPr lvl="1"/>
            <a:r>
              <a:rPr lang="en-US" dirty="0"/>
              <a:t>a star blows up in a supernova</a:t>
            </a:r>
          </a:p>
          <a:p>
            <a:pPr lvl="1"/>
            <a:r>
              <a:rPr lang="en-US" dirty="0"/>
              <a:t>a star “puffs” off its envelope into a planetary nebula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56B494-CC36-5243-ABF6-9B030E303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573" y="1368347"/>
            <a:ext cx="4983411" cy="458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20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8A38-3E22-D948-8685-1CBB23603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Lab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96C851-BF9E-D44A-94C7-992C53549B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0702" y="1405052"/>
            <a:ext cx="7270596" cy="5452948"/>
          </a:xfrm>
        </p:spPr>
      </p:pic>
    </p:spTree>
    <p:extLst>
      <p:ext uri="{BB962C8B-B14F-4D97-AF65-F5344CB8AC3E}">
        <p14:creationId xmlns:p14="http://schemas.microsoft.com/office/powerpoint/2010/main" val="846090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674E1-CC45-6D44-A48A-D593FFA2E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D73FBA-5B78-DB47-86DD-20D8BACF5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37"/>
          <a:stretch/>
        </p:blipFill>
        <p:spPr>
          <a:xfrm>
            <a:off x="0" y="1350249"/>
            <a:ext cx="7828156" cy="2285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747EA-5C10-9347-99A7-3A98459F11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67"/>
          <a:stretch/>
        </p:blipFill>
        <p:spPr>
          <a:xfrm>
            <a:off x="5910146" y="3746401"/>
            <a:ext cx="6281853" cy="31115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D880AF-82E0-4247-A5B6-5A284A9A6990}"/>
              </a:ext>
            </a:extLst>
          </p:cNvPr>
          <p:cNvSpPr txBox="1"/>
          <p:nvPr/>
        </p:nvSpPr>
        <p:spPr>
          <a:xfrm>
            <a:off x="838200" y="5092252"/>
            <a:ext cx="4326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These functions have already been written for you!</a:t>
            </a:r>
          </a:p>
        </p:txBody>
      </p:sp>
    </p:spTree>
    <p:extLst>
      <p:ext uri="{BB962C8B-B14F-4D97-AF65-F5344CB8AC3E}">
        <p14:creationId xmlns:p14="http://schemas.microsoft.com/office/powerpoint/2010/main" val="241247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246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Andale Mono</vt:lpstr>
      <vt:lpstr>Arial</vt:lpstr>
      <vt:lpstr>Calibri</vt:lpstr>
      <vt:lpstr>Calibri Light</vt:lpstr>
      <vt:lpstr>Office Theme</vt:lpstr>
      <vt:lpstr>An Introduction to  Functions in Python</vt:lpstr>
      <vt:lpstr>Functions</vt:lpstr>
      <vt:lpstr>Visualization of a Function</vt:lpstr>
      <vt:lpstr>Function Syntax</vt:lpstr>
      <vt:lpstr>Function Syntax</vt:lpstr>
      <vt:lpstr>Today’s Lab</vt:lpstr>
      <vt:lpstr>Today’s Lab</vt:lpstr>
      <vt:lpstr>Today’s Lab</vt:lpstr>
      <vt:lpstr>Today’s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Pandas Library: Cutting, Sorting, and Analyzing Data</dc:title>
  <dc:creator>Austin Hinkel</dc:creator>
  <cp:lastModifiedBy>Austin Hinkel</cp:lastModifiedBy>
  <cp:revision>10</cp:revision>
  <dcterms:created xsi:type="dcterms:W3CDTF">2024-05-26T01:58:57Z</dcterms:created>
  <dcterms:modified xsi:type="dcterms:W3CDTF">2024-06-03T00:11:54Z</dcterms:modified>
</cp:coreProperties>
</file>

<file path=docProps/thumbnail.jpeg>
</file>